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3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18" autoAdjust="0"/>
    <p:restoredTop sz="94660"/>
  </p:normalViewPr>
  <p:slideViewPr>
    <p:cSldViewPr snapToGrid="0">
      <p:cViewPr varScale="1">
        <p:scale>
          <a:sx n="60" d="100"/>
          <a:sy n="60" d="100"/>
        </p:scale>
        <p:origin x="43" y="5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image" Target="../media/image28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𝑔(𝑥,𝑦)≤𝑡@1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16.05.2022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7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/>
              <a:t> ! 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5221240" y="2108200"/>
            <a:ext cx="1809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GFP-staining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GFP-staining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(Mus musculus)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Hoechst-</a:t>
            </a:r>
            <a:r>
              <a:rPr lang="de-DE" dirty="0" err="1"/>
              <a:t>staining</a:t>
            </a:r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156237" y="6423836"/>
            <a:ext cx="2840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2D: 2 dimensional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2344482" y="6428301"/>
            <a:ext cx="61563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Resolution: H: high</a:t>
            </a: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716</Words>
  <Application>Microsoft Office PowerPoint</Application>
  <PresentationFormat>Breitbild</PresentationFormat>
  <Paragraphs>241</Paragraphs>
  <Slides>31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9" baseType="lpstr"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15</cp:revision>
  <dcterms:created xsi:type="dcterms:W3CDTF">2022-05-14T09:56:11Z</dcterms:created>
  <dcterms:modified xsi:type="dcterms:W3CDTF">2022-05-16T11:11:39Z</dcterms:modified>
</cp:coreProperties>
</file>